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" Target="slides/slide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2.xml"/><Relationship Id="rId18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Dicribe them in detai….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Dicribe them in detai….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461075" y="517025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6" name="Shape 136"/>
          <p:cNvPicPr preferRelativeResize="0"/>
          <p:nvPr/>
        </p:nvPicPr>
        <p:blipFill rotWithShape="1">
          <a:blip r:embed="rId4">
            <a:alphaModFix/>
          </a:blip>
          <a:srcRect b="0" l="0" r="19980" t="0"/>
          <a:stretch/>
        </p:blipFill>
        <p:spPr>
          <a:xfrm>
            <a:off x="3797889" y="238640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7" name="Shape 137"/>
          <p:cNvSpPr txBox="1"/>
          <p:nvPr>
            <p:ph type="ctrTitle"/>
          </p:nvPr>
        </p:nvSpPr>
        <p:spPr>
          <a:xfrm>
            <a:off x="364550" y="1204775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MUM Room </a:t>
            </a:r>
            <a:br>
              <a:rPr lang="en" sz="3000"/>
            </a:br>
            <a:r>
              <a:rPr lang="en" sz="3000"/>
              <a:t>Management </a:t>
            </a:r>
            <a:br>
              <a:rPr lang="en" sz="3000"/>
            </a:br>
            <a:r>
              <a:rPr lang="en" sz="3000"/>
              <a:t>System</a:t>
            </a:r>
            <a:endParaRPr sz="3000"/>
          </a:p>
        </p:txBody>
      </p:sp>
      <p:sp>
        <p:nvSpPr>
          <p:cNvPr id="138" name="Shape 138"/>
          <p:cNvSpPr txBox="1"/>
          <p:nvPr>
            <p:ph idx="1" type="subTitle"/>
          </p:nvPr>
        </p:nvSpPr>
        <p:spPr>
          <a:xfrm>
            <a:off x="610125" y="2865625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By:Joseph Tusoy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   William Chaparro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    Binyam Heyi</a:t>
            </a:r>
            <a:endParaRPr b="1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pic>
        <p:nvPicPr>
          <p:cNvPr id="139" name="Shape 1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5150" y="770200"/>
            <a:ext cx="3471225" cy="19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82027" y="2531900"/>
            <a:ext cx="838950" cy="197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all we all are a product of ____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Shape 14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The Problem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Solution and Demo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Next Steps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59525" y="74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2" name="Shape 152"/>
          <p:cNvSpPr txBox="1"/>
          <p:nvPr>
            <p:ph idx="2" type="body"/>
          </p:nvPr>
        </p:nvSpPr>
        <p:spPr>
          <a:xfrm>
            <a:off x="5492400" y="9019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Paper based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Not </a:t>
            </a:r>
            <a:r>
              <a:rPr b="1" lang="en" sz="1600">
                <a:solidFill>
                  <a:schemeClr val="dk1"/>
                </a:solidFill>
              </a:rPr>
              <a:t>centralized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Cumbersome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Shape 153"/>
          <p:cNvPicPr preferRelativeResize="0"/>
          <p:nvPr/>
        </p:nvPicPr>
        <p:blipFill rotWithShape="1">
          <a:blip r:embed="rId3">
            <a:alphaModFix/>
          </a:blip>
          <a:srcRect b="35064" l="0" r="0" t="33696"/>
          <a:stretch/>
        </p:blipFill>
        <p:spPr>
          <a:xfrm>
            <a:off x="4918150" y="2170600"/>
            <a:ext cx="3948650" cy="254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 rotWithShape="1">
          <a:blip r:embed="rId4">
            <a:alphaModFix/>
          </a:blip>
          <a:srcRect b="35124" l="0" r="0" t="35245"/>
          <a:stretch/>
        </p:blipFill>
        <p:spPr>
          <a:xfrm>
            <a:off x="693250" y="2280100"/>
            <a:ext cx="3886375" cy="2366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706475" y="1305525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We </a:t>
            </a:r>
            <a:r>
              <a:rPr b="1" lang="en" sz="1600">
                <a:solidFill>
                  <a:schemeClr val="dk1"/>
                </a:solidFill>
              </a:rPr>
              <a:t>tackle</a:t>
            </a:r>
            <a:r>
              <a:rPr b="1" lang="en" sz="1600">
                <a:solidFill>
                  <a:schemeClr val="dk1"/>
                </a:solidFill>
              </a:rPr>
              <a:t> the problem as an MVC</a:t>
            </a:r>
            <a:endParaRPr b="1" sz="16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(Model)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interface to view and modify the data (View)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 that can be performed on the data (Controller)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b="0" l="5249" r="0" t="0"/>
          <a:stretch/>
        </p:blipFill>
        <p:spPr>
          <a:xfrm>
            <a:off x="384425" y="1965600"/>
            <a:ext cx="4189051" cy="302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Binyam H: Mostly on UI ( FE)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William C: Backend and Integration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Joseph T: Backend and Integration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Database: MySQL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View: JSP, HTML ,CSS ,JS, JQuery, JQGrid, Bootsrap, ajax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Model: Java Beans, Bundle, DAO. 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Controller: Login, Student, Report, Request, Room, utilities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Shape 178"/>
          <p:cNvGrpSpPr/>
          <p:nvPr/>
        </p:nvGrpSpPr>
        <p:grpSpPr>
          <a:xfrm>
            <a:off x="5690200" y="1192175"/>
            <a:ext cx="3132300" cy="655602"/>
            <a:chOff x="5330350" y="2313675"/>
            <a:chExt cx="3132300" cy="655602"/>
          </a:xfrm>
        </p:grpSpPr>
        <p:sp>
          <p:nvSpPr>
            <p:cNvPr id="179" name="Shape 179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 txBox="1"/>
            <p:nvPr/>
          </p:nvSpPr>
          <p:spPr>
            <a:xfrm>
              <a:off x="6278925" y="2387577"/>
              <a:ext cx="2097000" cy="58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Sign In Screen 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81" name="Shape 181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182" name="Shape 182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500" y="103000"/>
            <a:ext cx="48387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Shape 193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194" name="Shape 194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96" name="Shape 196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